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C4298-A58C-4F00-8D66-E55E45F61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89A396-6219-4560-A45A-DD1B5AF63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87BC20-F406-49E2-A700-7FBDBCF2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BC61D6-7C0A-4673-9AEE-D689EB46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637DCA-AF58-49E5-9E39-EA4AD081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71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420DC-A4F5-4E36-9641-CF31A530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9F7439C-F479-4AB7-AAC7-17A4CDFA6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EABAC5-88B0-4FF8-81DA-A9CA1C08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E34BB8-9BF6-4D9C-BEF5-3452B631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79982F-B9D0-4192-BE73-6212F125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2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4F282B-C35F-4CCA-A9CB-FB6A2F2F5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DD81DD-677D-451C-9738-C865D529E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57BBA7-701B-4ECB-A5B5-92A0F48C0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2E84F0-98D4-437F-A86E-2314F6C8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3A70E1-B6FA-4A8D-B067-378C6CF5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9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09DAD-A93B-4F8B-B345-8A2CAF5E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E2BB75-39A9-49AA-A5F1-566C82C2D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D96D01-345D-4555-8C91-D0026AA7A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F8EE78-72F5-4D03-AED2-DFC76580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F0F395-BF31-4E81-9BDE-7D9D836B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1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4E816-044D-4436-80F7-3040474D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580451-88E8-42B8-82D7-4914DD2FE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61DC1E-F64D-4497-AD9D-A3B13152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72440F-A80B-4F22-8CE8-C4F7E3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60BDCF-B3C9-422B-875D-F3D2CB23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87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89951-311E-4D22-BAA7-E3DD06AE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BE788D-6F66-418A-9235-B48030F2F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DE0F44-4756-4B58-AAA2-D7E17DD81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1D7F18-E83C-43DA-874C-2BD56D980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6FF36D-B8D7-4AF9-ACDC-D68F99DD3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5CAD78-5654-445C-BD0A-87A9E1EA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71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FD2AA-D586-4124-9116-F76E7DFD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D27223-CE5B-4580-AEC6-5FE38CC3E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58A5F2C-D4B6-4CEC-AEA2-9C0DB495A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9FCF266-3CCE-409F-B9F5-B792E462B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970936D-5929-45FC-89BD-2726E1FB0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311E545-2134-4A65-A49A-C20E6002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5ACA6FC-BC10-41A4-999A-5CF9598F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107DCAD-54CF-4332-97BF-12E3C1C8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86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827EA-BE58-43BB-AA52-A357E938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49E05F1-C0C9-4435-A81E-1BB7D099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48AA870-157E-42D7-A97D-619BA943A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6D702F-1D05-43A2-AE55-8B4851D3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830F3DF-D986-4017-84E2-0057F446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3F7BD41-7C0F-4FAF-A216-3654EF6A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35947FA-2F17-40D1-B66C-E5C24DAD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4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C79E0-680D-43C2-AC78-69E45A46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9207B4-F86E-4890-8096-AE44A81DC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0FA0B0-50AF-4CC9-A671-B7F7C7B20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13F51F-C0A1-47F5-A1FA-B6C4EF92C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8BCEA9-1230-40A9-B2AB-E46EF1A1D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A3059F-C095-4AF7-AC5D-7E50D923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31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A0926-71EC-4C27-B8D3-6304FC2F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3F57902-7365-4585-9054-1095E31B7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E39002-9DD2-46FD-BCF4-436D13A11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37B7D0-F0CD-40C6-B872-EC34BA6E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3E9ABA-D8CF-4BAB-9B23-2A92164A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68A4ED-41B7-4799-BDB2-05B8372A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17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2BB2A9C-17F7-4417-8083-724703415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BF7A38-2DCC-48B1-87C4-50C937C8F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D44CCB-A545-4A1B-B4B2-5AD70232E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6FAA9-6DD6-4E23-B331-D3C244821FB2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C92152-E5D4-4585-BB54-BE35785E6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1A287-7FEF-409E-83ED-67958F865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4DCB-E08D-49A4-A565-9F9139938D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47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67959-F964-41A7-ADA8-2B46594817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A0A726-A48B-4A09-8F66-6ADFB681D6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5E22F01-7E98-42AF-8174-C5C63AE77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15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</cp:revision>
  <dcterms:created xsi:type="dcterms:W3CDTF">2024-06-27T18:00:13Z</dcterms:created>
  <dcterms:modified xsi:type="dcterms:W3CDTF">2024-06-27T18:01:03Z</dcterms:modified>
</cp:coreProperties>
</file>